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0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1F84F-1A03-9D41-984D-1FFF7F0C8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85A5B-039D-FC4A-9524-3DC22DFD1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14EE4-D30C-DC4C-908A-5786D354C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7D78F-3B9A-CC41-8BB5-74F585D5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8A067-DB76-9E4D-B9CB-E166169B2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7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43B2-B2FC-624E-931E-D171E160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87A1B-98B8-5044-904E-2D0A4F230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60D06-959D-304C-B323-7A232D6D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49C61-9B9E-A848-A2E4-DE93F97BD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77053-4FFA-9449-B8FC-21F9BF0E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9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3A1CC-C0F7-C045-BC00-BF66B5210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007B8-25F9-BD48-B6F2-1FD2D3480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47B08-DA57-C146-A8BE-07C570FE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BCC1B-5769-FB43-991A-84CFF43F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53F4F-C97E-6B4C-B4D1-468FDA79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2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E1D5-6062-0E42-8E0B-50314840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F58F-5568-3441-BCEA-D0B68FEE9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5A24C-3689-D94E-B11C-F0BC9C111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7352F-9A03-6445-A4FC-81045BC2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903A-41BB-F246-87CF-2D097432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9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D691-F859-324A-9623-2D844FECA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9F0D9-795D-6D44-84C8-DDEF00695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1616D-BF2E-2C43-B1A4-11AB1B274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2BB09-6ED1-DC49-91F3-CDCEB10F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77D9F-8E69-2F47-B666-33363E9CF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18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D76A-744F-2B4F-AF7D-8A6787702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C8B4-2A7C-6242-81E2-0736CE61F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80B54-16C5-BD45-BF57-B48990A7D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E1ADE-CCD6-EE45-8832-9C5CBD73A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8D8D7-0F22-0644-9644-96933BB7B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2201D-4AA5-8748-9961-89BAA9D9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4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384C-CF7E-254B-8418-8F2FE55D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7B630-C2AA-F643-B60A-35D688AB2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328B2-5E0C-A443-B416-FF9FB874D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4DACEC-7371-0C4D-B935-B00E876B3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3B464A-688C-6A48-AFD3-B9A4A6549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096ECE-A064-ED49-BF31-4423AA1FE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4CA8B-B656-2841-94AA-A2834170B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6F4CD-411F-A34A-93F4-0DA876C5F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0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233D-65B6-7A40-B72B-D069D4E3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50AC6-0D19-0442-BE28-0933209E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8BA27-9DC1-CD4C-80E9-6BC98505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8B06C-D319-FC44-B67B-94600213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1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3B1E1-5CF7-6945-9CB6-CAE5108C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E1769-BAA9-7C42-9EA4-C81E7731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CE98B-33F8-E94A-B30E-CC07A9E8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0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2B65-B2DE-8B49-B189-A236E4B4D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715D-1AB7-D84D-A4D4-B72C46847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D8C32-1AA3-A04D-AB28-ADB913993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BDFA4-C871-C049-8647-86660949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3C377-8A37-E647-ADE5-B8B982A1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D42D3-30F2-F241-A8C0-CCB9FA5B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14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F097-DAF7-E54F-980E-43A648B4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8FA897-C15F-7344-8522-1B42AB9F69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78BA8-51E8-034B-8DC1-F9695BEBA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1C48D-0912-594A-8AD3-9BA29302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CEAFE-BB65-5940-AAE7-05DFB958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53C6E-89BE-8643-BDAF-E2B9805B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3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AE8390-5943-F749-9EE9-3712165CD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84A24-ED8F-F741-9A23-12EB9B519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B6E28-5ACF-3D4B-A23D-B0C7CB1E8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06ACA-2DD7-524B-A28A-3A69B76FAEE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C6309-B771-D64D-B40E-D4E2823AB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3F093-40C4-1C47-8AC3-19682D15F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739B1-2729-1047-8245-59DED559D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8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E251AA-6577-8F4C-A58B-E1E250D47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Lesson 2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677C0FB-2817-6149-AD58-1037125CF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6603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String functions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7D19F8-F6DA-8B4C-979D-30C340235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66" b="14966"/>
          <a:stretch/>
        </p:blipFill>
        <p:spPr>
          <a:xfrm>
            <a:off x="8963353" y="5568077"/>
            <a:ext cx="3228647" cy="12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3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56973-9D06-0948-A350-177815B17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3" r="31536"/>
          <a:stretch/>
        </p:blipFill>
        <p:spPr>
          <a:xfrm>
            <a:off x="3914360" y="998727"/>
            <a:ext cx="4363279" cy="57284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2C3605-83F2-5844-8F41-CFF60271CAA6}"/>
              </a:ext>
            </a:extLst>
          </p:cNvPr>
          <p:cNvSpPr/>
          <p:nvPr/>
        </p:nvSpPr>
        <p:spPr>
          <a:xfrm>
            <a:off x="7951304" y="6596390"/>
            <a:ext cx="43632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intellipaat.com</a:t>
            </a:r>
            <a:r>
              <a:rPr lang="en-US" sz="1100" dirty="0"/>
              <a:t>/blog/tutorial/python-tutorial/python-datatypes/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CD955F-D6DD-1E4D-84F0-99668D07C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699" y="80295"/>
            <a:ext cx="10696161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What are data types?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70F8A-0F90-3E45-9AE1-80A36EF5E9C3}"/>
              </a:ext>
            </a:extLst>
          </p:cNvPr>
          <p:cNvSpPr txBox="1"/>
          <p:nvPr/>
        </p:nvSpPr>
        <p:spPr>
          <a:xfrm>
            <a:off x="998486" y="3050870"/>
            <a:ext cx="31465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“unable to be changed”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Static once set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Erase one state to get a new one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041C2-985B-B04D-998A-466C452D5073}"/>
              </a:ext>
            </a:extLst>
          </p:cNvPr>
          <p:cNvSpPr txBox="1"/>
          <p:nvPr/>
        </p:nvSpPr>
        <p:spPr>
          <a:xfrm>
            <a:off x="8432525" y="3050870"/>
            <a:ext cx="31465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“able to be changed”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Can be changed by adding or removing parts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0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BDC496-06EA-294C-8C84-7EB4C8739D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699" y="80295"/>
            <a:ext cx="10696161" cy="1325563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Examples of immutable data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8E600-1E2F-BE4E-B480-DDD386179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19" y="1545685"/>
            <a:ext cx="10696162" cy="48874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B5C28-D72D-BB45-98E0-553724A0B537}"/>
              </a:ext>
            </a:extLst>
          </p:cNvPr>
          <p:cNvCxnSpPr>
            <a:cxnSpLocks/>
          </p:cNvCxnSpPr>
          <p:nvPr/>
        </p:nvCxnSpPr>
        <p:spPr>
          <a:xfrm>
            <a:off x="735496" y="3578087"/>
            <a:ext cx="107085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EECA2F5-133F-4D44-B1CD-C424417E9BCF}"/>
              </a:ext>
            </a:extLst>
          </p:cNvPr>
          <p:cNvSpPr/>
          <p:nvPr/>
        </p:nvSpPr>
        <p:spPr>
          <a:xfrm>
            <a:off x="747853" y="2057400"/>
            <a:ext cx="10696161" cy="496957"/>
          </a:xfrm>
          <a:prstGeom prst="rect">
            <a:avLst/>
          </a:prstGeom>
          <a:solidFill>
            <a:srgbClr val="FFFF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2A53B9-7E51-A44F-B9BD-FFEA6A7897B9}"/>
              </a:ext>
            </a:extLst>
          </p:cNvPr>
          <p:cNvSpPr/>
          <p:nvPr/>
        </p:nvSpPr>
        <p:spPr>
          <a:xfrm>
            <a:off x="747919" y="2554357"/>
            <a:ext cx="10696095" cy="496957"/>
          </a:xfrm>
          <a:prstGeom prst="rect">
            <a:avLst/>
          </a:prstGeom>
          <a:solidFill>
            <a:srgbClr val="FFFF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4D6A6-88E5-6B4D-85F5-5FA8F64BF6B5}"/>
              </a:ext>
            </a:extLst>
          </p:cNvPr>
          <p:cNvSpPr/>
          <p:nvPr/>
        </p:nvSpPr>
        <p:spPr>
          <a:xfrm>
            <a:off x="747919" y="3051314"/>
            <a:ext cx="10696095" cy="496957"/>
          </a:xfrm>
          <a:prstGeom prst="rect">
            <a:avLst/>
          </a:prstGeom>
          <a:solidFill>
            <a:srgbClr val="FFFF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53C38-6ED6-4542-B1F7-FCC670A58319}"/>
              </a:ext>
            </a:extLst>
          </p:cNvPr>
          <p:cNvSpPr/>
          <p:nvPr/>
        </p:nvSpPr>
        <p:spPr>
          <a:xfrm>
            <a:off x="735563" y="4714959"/>
            <a:ext cx="10708452" cy="584997"/>
          </a:xfrm>
          <a:prstGeom prst="rect">
            <a:avLst/>
          </a:prstGeom>
          <a:solidFill>
            <a:srgbClr val="FFFF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3D119-4635-2D43-9157-1F947E1C2032}"/>
              </a:ext>
            </a:extLst>
          </p:cNvPr>
          <p:cNvSpPr/>
          <p:nvPr/>
        </p:nvSpPr>
        <p:spPr>
          <a:xfrm>
            <a:off x="5070389" y="6581001"/>
            <a:ext cx="71216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/@shawnren527/learn-about-python-3-data-types-numbers-and-strings-76c75a917c9b</a:t>
            </a:r>
          </a:p>
        </p:txBody>
      </p:sp>
    </p:spTree>
    <p:extLst>
      <p:ext uri="{BB962C8B-B14F-4D97-AF65-F5344CB8AC3E}">
        <p14:creationId xmlns:p14="http://schemas.microsoft.com/office/powerpoint/2010/main" val="10790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74ADC3-B145-7249-96BC-084B49F6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9651B-FFB6-214B-82EA-A72A5045AA2B}"/>
              </a:ext>
            </a:extLst>
          </p:cNvPr>
          <p:cNvSpPr txBox="1"/>
          <p:nvPr/>
        </p:nvSpPr>
        <p:spPr>
          <a:xfrm>
            <a:off x="838200" y="2305615"/>
            <a:ext cx="9525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Divided over 4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53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84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Python Lesson 2</vt:lpstr>
      <vt:lpstr>What are data types?</vt:lpstr>
      <vt:lpstr>Examples of immutable data types</vt:lpstr>
      <vt:lpstr>Lesson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Lesson 2</dc:title>
  <dc:creator>Benjamin Tully</dc:creator>
  <cp:lastModifiedBy>Benjamin Tully</cp:lastModifiedBy>
  <cp:revision>7</cp:revision>
  <dcterms:created xsi:type="dcterms:W3CDTF">2020-04-29T22:48:30Z</dcterms:created>
  <dcterms:modified xsi:type="dcterms:W3CDTF">2020-04-29T23:06:39Z</dcterms:modified>
</cp:coreProperties>
</file>